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50221D-E4B8-46AC-9A31-68469CB20B6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98EAD3D-B58C-4E06-AB07-1AB9B17536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B618C65-A194-4B9E-9DD9-67343350E00D}"/>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5" name="页脚占位符 4">
            <a:extLst>
              <a:ext uri="{FF2B5EF4-FFF2-40B4-BE49-F238E27FC236}">
                <a16:creationId xmlns:a16="http://schemas.microsoft.com/office/drawing/2014/main" id="{27FB3D1F-BB1A-4EA0-82A2-469BDA04BE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6441F7-BFC4-42FB-A40A-5F72AAD84C92}"/>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3659250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A91DBE-1E8D-4BBB-B991-8E3EB220118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EFC0109-4C55-4252-A151-96BEC5C0D68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A6916EE-693B-42DF-81A2-50A00D096107}"/>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5" name="页脚占位符 4">
            <a:extLst>
              <a:ext uri="{FF2B5EF4-FFF2-40B4-BE49-F238E27FC236}">
                <a16:creationId xmlns:a16="http://schemas.microsoft.com/office/drawing/2014/main" id="{3D4BA5AD-829F-415E-9AD2-337326CF29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9F8ECD-11E8-45AD-A03E-63AF1F308A51}"/>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2760442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C8BEBB2-306A-44E9-8CBD-E0F88110B08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78D3858-C372-4DC8-A4BB-B6971DA66DA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7469B57-26AB-4283-9616-A306CC33AE6E}"/>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5" name="页脚占位符 4">
            <a:extLst>
              <a:ext uri="{FF2B5EF4-FFF2-40B4-BE49-F238E27FC236}">
                <a16:creationId xmlns:a16="http://schemas.microsoft.com/office/drawing/2014/main" id="{9128DD7B-6FF3-494F-896A-D4BFB72A1E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001C3-672C-4B17-B1C9-F409252760A8}"/>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3280967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BDCFC9-BA32-4E08-94FD-3D3E2D737E8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536C12C-5C37-4190-BDBF-11584374912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9F644CA-97C6-4F67-8261-2B43DC6A2E3C}"/>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5" name="页脚占位符 4">
            <a:extLst>
              <a:ext uri="{FF2B5EF4-FFF2-40B4-BE49-F238E27FC236}">
                <a16:creationId xmlns:a16="http://schemas.microsoft.com/office/drawing/2014/main" id="{9BD77E0F-3842-4306-A367-7B42F49BF3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9FE480E-778E-4BC0-82C9-62E8A8ABF7DD}"/>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3601653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34CA-EA53-4489-A764-EEB031A5A61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83D3B8A-37C6-4A7E-A6C0-5F040665DD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5D946C1-54EB-4106-9616-568E5DF2434D}"/>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5" name="页脚占位符 4">
            <a:extLst>
              <a:ext uri="{FF2B5EF4-FFF2-40B4-BE49-F238E27FC236}">
                <a16:creationId xmlns:a16="http://schemas.microsoft.com/office/drawing/2014/main" id="{DB198437-038A-4A6C-8E50-EA5FC428F0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3E32C3-65AF-42FC-B1F6-035C3D9C13CB}"/>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1056574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88E966-DDEC-4264-944A-B17319C80B5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E303DA1-065C-4772-AE3E-D8BB8ABAB01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01B2CA7-D759-4D03-9F6A-69399BF0745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D1B9419-C734-4740-A47B-E1AAEC19DB04}"/>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6" name="页脚占位符 5">
            <a:extLst>
              <a:ext uri="{FF2B5EF4-FFF2-40B4-BE49-F238E27FC236}">
                <a16:creationId xmlns:a16="http://schemas.microsoft.com/office/drawing/2014/main" id="{8EDC49CE-EC24-475C-B3CF-257138F0C12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45FE3B9-050E-48C8-A2A4-D6578331929D}"/>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2725563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224346-F5CD-4660-8DC2-08A3082F080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B595A00-633F-4524-986D-AE3BBAD1D4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11F43AE-55D7-4DF1-B246-FE2675EE3D8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B323EFD-1974-4322-BC38-60A6110197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995256D-3DF7-40A4-A248-0A10F74725E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2493F3F-1C38-4E76-8836-5D8622B144A6}"/>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8" name="页脚占位符 7">
            <a:extLst>
              <a:ext uri="{FF2B5EF4-FFF2-40B4-BE49-F238E27FC236}">
                <a16:creationId xmlns:a16="http://schemas.microsoft.com/office/drawing/2014/main" id="{ECCDDA95-5422-43FA-A6C8-01E50226588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A6B8009-DBD9-468D-9A46-C5FCF59F32F6}"/>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34146277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A7FB8B-F0AC-4CB8-9131-D50E05E4A50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26313D4-DA5F-46E2-AB1B-86073834529D}"/>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4" name="页脚占位符 3">
            <a:extLst>
              <a:ext uri="{FF2B5EF4-FFF2-40B4-BE49-F238E27FC236}">
                <a16:creationId xmlns:a16="http://schemas.microsoft.com/office/drawing/2014/main" id="{AB9A09B3-CC1E-4C88-9D74-0D9A94F1D5A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EE49527-C221-4002-9A64-38D79951AE28}"/>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251705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78970C6-33EF-4414-A0D1-BDA886728D6D}"/>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3" name="页脚占位符 2">
            <a:extLst>
              <a:ext uri="{FF2B5EF4-FFF2-40B4-BE49-F238E27FC236}">
                <a16:creationId xmlns:a16="http://schemas.microsoft.com/office/drawing/2014/main" id="{F3E583FA-3E77-49BA-87A8-48E984349F7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E5065AC-539D-46E4-B888-C4827C3CF87A}"/>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2388175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809292-670C-4089-AC0F-25B93480874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FB09259-4508-4B6D-83AC-D03315F177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A7ED811-A3DD-47FC-96ED-55EBF8AA2B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727D431-28E3-4180-BCED-9FFF6A13283F}"/>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6" name="页脚占位符 5">
            <a:extLst>
              <a:ext uri="{FF2B5EF4-FFF2-40B4-BE49-F238E27FC236}">
                <a16:creationId xmlns:a16="http://schemas.microsoft.com/office/drawing/2014/main" id="{096F77DF-6C00-4CEE-9F0B-97F2E1D060D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C8A7477-0CED-4B3A-8A8C-F0134AEA8EFE}"/>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1630753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A76AB8-0906-4F5B-8091-600143A55C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1259635-B6F2-4903-9568-A94EFE931F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9AB98C5-A69B-4DD7-A84F-E7705723EF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7C9052A-352B-4B3C-8C4C-075954D04135}"/>
              </a:ext>
            </a:extLst>
          </p:cNvPr>
          <p:cNvSpPr>
            <a:spLocks noGrp="1"/>
          </p:cNvSpPr>
          <p:nvPr>
            <p:ph type="dt" sz="half" idx="10"/>
          </p:nvPr>
        </p:nvSpPr>
        <p:spPr/>
        <p:txBody>
          <a:bodyPr/>
          <a:lstStyle/>
          <a:p>
            <a:fld id="{ADC474C4-B691-44BC-933B-22F4343882BC}" type="datetimeFigureOut">
              <a:rPr lang="zh-CN" altLang="en-US" smtClean="0"/>
              <a:t>2024/10/24</a:t>
            </a:fld>
            <a:endParaRPr lang="zh-CN" altLang="en-US"/>
          </a:p>
        </p:txBody>
      </p:sp>
      <p:sp>
        <p:nvSpPr>
          <p:cNvPr id="6" name="页脚占位符 5">
            <a:extLst>
              <a:ext uri="{FF2B5EF4-FFF2-40B4-BE49-F238E27FC236}">
                <a16:creationId xmlns:a16="http://schemas.microsoft.com/office/drawing/2014/main" id="{9090E362-97E5-4157-ACBE-CC38F8C1BD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B7796B3-30A6-4590-BF36-57C376745524}"/>
              </a:ext>
            </a:extLst>
          </p:cNvPr>
          <p:cNvSpPr>
            <a:spLocks noGrp="1"/>
          </p:cNvSpPr>
          <p:nvPr>
            <p:ph type="sldNum" sz="quarter" idx="12"/>
          </p:nvPr>
        </p:nvSpPr>
        <p:spPr/>
        <p:txBody>
          <a:body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3184144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6A23E05-70A3-4C64-BECE-2CF8F5C3AF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CE27F0E-1DCD-4A16-BCC0-EC41DD838B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C1D8A12-8065-4B4C-81AE-F0706A5A69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C474C4-B691-44BC-933B-22F4343882BC}" type="datetimeFigureOut">
              <a:rPr lang="zh-CN" altLang="en-US" smtClean="0"/>
              <a:t>2024/10/24</a:t>
            </a:fld>
            <a:endParaRPr lang="zh-CN" altLang="en-US"/>
          </a:p>
        </p:txBody>
      </p:sp>
      <p:sp>
        <p:nvSpPr>
          <p:cNvPr id="5" name="页脚占位符 4">
            <a:extLst>
              <a:ext uri="{FF2B5EF4-FFF2-40B4-BE49-F238E27FC236}">
                <a16:creationId xmlns:a16="http://schemas.microsoft.com/office/drawing/2014/main" id="{D1019952-06DD-4A5A-A077-CE0F51A5F2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C4ACE0D-305F-453A-97CC-91AE79A8BC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1D0952-0875-4BB0-A0D0-5F121BAD62CF}" type="slidenum">
              <a:rPr lang="zh-CN" altLang="en-US" smtClean="0"/>
              <a:t>‹#›</a:t>
            </a:fld>
            <a:endParaRPr lang="zh-CN" altLang="en-US"/>
          </a:p>
        </p:txBody>
      </p:sp>
    </p:spTree>
    <p:extLst>
      <p:ext uri="{BB962C8B-B14F-4D97-AF65-F5344CB8AC3E}">
        <p14:creationId xmlns:p14="http://schemas.microsoft.com/office/powerpoint/2010/main" val="3066485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99A1C2-592A-46F6-80D1-6DF6A7E74DF3}"/>
              </a:ext>
            </a:extLst>
          </p:cNvPr>
          <p:cNvSpPr>
            <a:spLocks noGrp="1"/>
          </p:cNvSpPr>
          <p:nvPr>
            <p:ph type="ctrTitle"/>
          </p:nvPr>
        </p:nvSpPr>
        <p:spPr/>
        <p:txBody>
          <a:bodyPr/>
          <a:lstStyle/>
          <a:p>
            <a:endParaRPr lang="zh-CN" altLang="en-US" dirty="0">
              <a:solidFill>
                <a:schemeClr val="bg1"/>
              </a:solidFill>
            </a:endParaRPr>
          </a:p>
        </p:txBody>
      </p:sp>
      <p:sp>
        <p:nvSpPr>
          <p:cNvPr id="3" name="副标题 2">
            <a:extLst>
              <a:ext uri="{FF2B5EF4-FFF2-40B4-BE49-F238E27FC236}">
                <a16:creationId xmlns:a16="http://schemas.microsoft.com/office/drawing/2014/main" id="{9764826F-6C79-4703-9E08-BB94B67E8F85}"/>
              </a:ext>
            </a:extLst>
          </p:cNvPr>
          <p:cNvSpPr>
            <a:spLocks noGrp="1"/>
          </p:cNvSpPr>
          <p:nvPr>
            <p:ph type="subTitle" idx="1"/>
          </p:nvPr>
        </p:nvSpPr>
        <p:spPr/>
        <p:txBody>
          <a:bodyPr/>
          <a:lstStyle/>
          <a:p>
            <a:endParaRPr lang="zh-CN" altLang="en-US" dirty="0">
              <a:solidFill>
                <a:schemeClr val="bg1"/>
              </a:solidFill>
            </a:endParaRPr>
          </a:p>
        </p:txBody>
      </p:sp>
    </p:spTree>
    <p:extLst>
      <p:ext uri="{BB962C8B-B14F-4D97-AF65-F5344CB8AC3E}">
        <p14:creationId xmlns:p14="http://schemas.microsoft.com/office/powerpoint/2010/main" val="1709301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9A3205-4826-4C2A-8F59-79C5A548D611}"/>
              </a:ext>
            </a:extLst>
          </p:cNvPr>
          <p:cNvSpPr>
            <a:spLocks noGrp="1"/>
          </p:cNvSpPr>
          <p:nvPr>
            <p:ph type="title"/>
          </p:nvPr>
        </p:nvSpPr>
        <p:spPr>
          <a:xfrm>
            <a:off x="838200" y="200746"/>
            <a:ext cx="5747327" cy="644526"/>
          </a:xfrm>
        </p:spPr>
        <p:txBody>
          <a:bodyPr>
            <a:normAutofit fontScale="90000"/>
          </a:bodyPr>
          <a:lstStyle/>
          <a:p>
            <a:endParaRPr lang="zh-CN" altLang="en-US"/>
          </a:p>
        </p:txBody>
      </p:sp>
      <p:sp>
        <p:nvSpPr>
          <p:cNvPr id="3" name="内容占位符 2">
            <a:extLst>
              <a:ext uri="{FF2B5EF4-FFF2-40B4-BE49-F238E27FC236}">
                <a16:creationId xmlns:a16="http://schemas.microsoft.com/office/drawing/2014/main" id="{E905F606-77F8-4048-B413-4B47B8C488A0}"/>
              </a:ext>
            </a:extLst>
          </p:cNvPr>
          <p:cNvSpPr>
            <a:spLocks noGrp="1"/>
          </p:cNvSpPr>
          <p:nvPr>
            <p:ph idx="1"/>
          </p:nvPr>
        </p:nvSpPr>
        <p:spPr>
          <a:xfrm>
            <a:off x="838200" y="1253331"/>
            <a:ext cx="10515600" cy="4351338"/>
          </a:xfrm>
        </p:spPr>
        <p:txBody>
          <a:bodyPr/>
          <a:lstStyle/>
          <a:p>
            <a:pPr algn="ctr"/>
            <a:endParaRPr lang="zh-CN" altLang="en-US" dirty="0"/>
          </a:p>
        </p:txBody>
      </p:sp>
      <p:sp>
        <p:nvSpPr>
          <p:cNvPr id="16" name="文本框 15">
            <a:extLst>
              <a:ext uri="{FF2B5EF4-FFF2-40B4-BE49-F238E27FC236}">
                <a16:creationId xmlns:a16="http://schemas.microsoft.com/office/drawing/2014/main" id="{07A10978-4237-4C50-B0C5-96561E184575}"/>
              </a:ext>
            </a:extLst>
          </p:cNvPr>
          <p:cNvSpPr txBox="1"/>
          <p:nvPr/>
        </p:nvSpPr>
        <p:spPr>
          <a:xfrm>
            <a:off x="1056901" y="1754595"/>
            <a:ext cx="1065093" cy="193039"/>
          </a:xfrm>
          <a:prstGeom prst="rect">
            <a:avLst/>
          </a:prstGeom>
        </p:spPr>
        <p:txBody>
          <a:bodyPr anchor="ctr">
            <a:scene3d>
              <a:camera prst="legacyObliqueTopLeft">
                <a:rot lat="0" lon="0" rev="0"/>
              </a:camera>
              <a:lightRig rig="legacyFlat1" dir="tl"/>
            </a:scene3d>
          </a:bodyPr>
          <a:lstStyle/>
          <a:p>
            <a:pPr algn="l">
              <a:lnSpc>
                <a:spcPct val="112500"/>
              </a:lnSpc>
            </a:pPr>
            <a:r>
              <a:rPr sz="1580" kern="1300" spc="26">
                <a:solidFill>
                  <a:srgbClr val="000000">
                    <a:alpha val="100000"/>
                  </a:srgbClr>
                </a:solidFill>
                <a:latin typeface="FZXiHeiI-Z08S" panose="02010800040101010101" pitchFamily="1" charset="-122"/>
                <a:ea typeface="FZXiHeiI-Z08S" panose="02010800040101010101" pitchFamily="1" charset="-122"/>
              </a:rPr>
              <a:t>01</a:t>
            </a:r>
            <a:r>
              <a:rPr sz="1580" kern="1300" spc="26" dirty="0">
                <a:solidFill>
                  <a:srgbClr val="000000">
                    <a:alpha val="100000"/>
                  </a:srgbClr>
                </a:solidFill>
                <a:latin typeface="FZXiHeiI-Z08S" panose="02010800040101010101" pitchFamily="1" charset="-122"/>
                <a:ea typeface="FZXiHeiI-Z08S" panose="02010800040101010101" pitchFamily="1" charset="-122"/>
              </a:rPr>
              <a:t>​</a:t>
            </a:r>
          </a:p>
        </p:txBody>
      </p:sp>
      <p:sp>
        <p:nvSpPr>
          <p:cNvPr id="17" name="文本框 16">
            <a:extLst>
              <a:ext uri="{FF2B5EF4-FFF2-40B4-BE49-F238E27FC236}">
                <a16:creationId xmlns:a16="http://schemas.microsoft.com/office/drawing/2014/main" id="{CB2CA76A-48BF-46CB-9D94-E2BC5B20F741}"/>
              </a:ext>
            </a:extLst>
          </p:cNvPr>
          <p:cNvSpPr txBox="1"/>
          <p:nvPr/>
        </p:nvSpPr>
        <p:spPr>
          <a:xfrm>
            <a:off x="1057704" y="2119733"/>
            <a:ext cx="1952747" cy="224645"/>
          </a:xfrm>
          <a:prstGeom prst="rect">
            <a:avLst/>
          </a:prstGeom>
        </p:spPr>
        <p:txBody>
          <a:bodyPr anchor="ctr">
            <a:scene3d>
              <a:camera prst="legacyObliqueTopLeft">
                <a:rot lat="0" lon="0" rev="0"/>
              </a:camera>
              <a:lightRig rig="legacyFlat1" dir="tl"/>
            </a:scene3d>
          </a:bodyPr>
          <a:lstStyle/>
          <a:p>
            <a:pPr algn="l">
              <a:lnSpc>
                <a:spcPct val="104999"/>
              </a:lnSpc>
            </a:pPr>
            <a:r>
              <a:rPr sz="757" kern="100" spc="0">
                <a:solidFill>
                  <a:srgbClr val="000000">
                    <a:alpha val="100000"/>
                  </a:srgbClr>
                </a:solidFill>
                <a:latin typeface="Alibaba PuHuiTi Regular" panose="02010800040101010101" pitchFamily="1" charset="-122"/>
                <a:ea typeface="Alibaba PuHuiTi Regular" panose="02010800040101010101" pitchFamily="1" charset="-122"/>
              </a:rPr>
              <a:t>在此粘贴或者输入你的文字请在此粘贴或者输入请在此粘贴请在此请在此请在此</a:t>
            </a:r>
          </a:p>
        </p:txBody>
      </p:sp>
      <p:pic>
        <p:nvPicPr>
          <p:cNvPr id="18" name="图片 17">
            <a:extLst>
              <a:ext uri="{FF2B5EF4-FFF2-40B4-BE49-F238E27FC236}">
                <a16:creationId xmlns:a16="http://schemas.microsoft.com/office/drawing/2014/main" id="{4B89B409-9FB4-40DF-B928-71BB6C461098}"/>
              </a:ext>
            </a:extLst>
          </p:cNvPr>
          <p:cNvPicPr>
            <a:picLocks noChangeAspect="1"/>
          </p:cNvPicPr>
          <p:nvPr/>
        </p:nvPicPr>
        <p:blipFill>
          <a:blip r:embed="rId3"/>
          <a:stretch>
            <a:fillRect/>
          </a:stretch>
        </p:blipFill>
        <p:spPr>
          <a:xfrm>
            <a:off x="1060386" y="2014347"/>
            <a:ext cx="815974" cy="33215"/>
          </a:xfrm>
          <a:prstGeom prst="rect">
            <a:avLst/>
          </a:prstGeom>
        </p:spPr>
      </p:pic>
      <p:sp>
        <p:nvSpPr>
          <p:cNvPr id="19" name="文本框 18">
            <a:extLst>
              <a:ext uri="{FF2B5EF4-FFF2-40B4-BE49-F238E27FC236}">
                <a16:creationId xmlns:a16="http://schemas.microsoft.com/office/drawing/2014/main" id="{B8829EC6-1068-40E6-963C-304816E6E62D}"/>
              </a:ext>
            </a:extLst>
          </p:cNvPr>
          <p:cNvSpPr txBox="1"/>
          <p:nvPr/>
        </p:nvSpPr>
        <p:spPr>
          <a:xfrm>
            <a:off x="1060386" y="2799121"/>
            <a:ext cx="1065093" cy="193039"/>
          </a:xfrm>
          <a:prstGeom prst="rect">
            <a:avLst/>
          </a:prstGeom>
        </p:spPr>
        <p:txBody>
          <a:bodyPr anchor="ctr">
            <a:scene3d>
              <a:camera prst="legacyObliqueTopLeft">
                <a:rot lat="0" lon="0" rev="0"/>
              </a:camera>
              <a:lightRig rig="legacyFlat1" dir="tl"/>
            </a:scene3d>
          </a:bodyPr>
          <a:lstStyle/>
          <a:p>
            <a:pPr algn="l">
              <a:lnSpc>
                <a:spcPct val="112500"/>
              </a:lnSpc>
            </a:pPr>
            <a:r>
              <a:rPr sz="1580" kern="1300" spc="26">
                <a:solidFill>
                  <a:srgbClr val="000000">
                    <a:alpha val="100000"/>
                  </a:srgbClr>
                </a:solidFill>
                <a:latin typeface="FZXiHeiI-Z08S" panose="02010800040101010101" pitchFamily="1" charset="-122"/>
                <a:ea typeface="FZXiHeiI-Z08S" panose="02010800040101010101" pitchFamily="1" charset="-122"/>
              </a:rPr>
              <a:t>02</a:t>
            </a:r>
          </a:p>
        </p:txBody>
      </p:sp>
      <p:sp>
        <p:nvSpPr>
          <p:cNvPr id="20" name="文本框 19">
            <a:extLst>
              <a:ext uri="{FF2B5EF4-FFF2-40B4-BE49-F238E27FC236}">
                <a16:creationId xmlns:a16="http://schemas.microsoft.com/office/drawing/2014/main" id="{88786B40-8273-4580-92E2-D66EE9C7E483}"/>
              </a:ext>
            </a:extLst>
          </p:cNvPr>
          <p:cNvSpPr txBox="1"/>
          <p:nvPr/>
        </p:nvSpPr>
        <p:spPr>
          <a:xfrm>
            <a:off x="1061189" y="3164259"/>
            <a:ext cx="1952747" cy="224645"/>
          </a:xfrm>
          <a:prstGeom prst="rect">
            <a:avLst/>
          </a:prstGeom>
        </p:spPr>
        <p:txBody>
          <a:bodyPr anchor="ctr">
            <a:scene3d>
              <a:camera prst="legacyObliqueTopLeft">
                <a:rot lat="0" lon="0" rev="0"/>
              </a:camera>
              <a:lightRig rig="legacyFlat1" dir="tl"/>
            </a:scene3d>
          </a:bodyPr>
          <a:lstStyle/>
          <a:p>
            <a:pPr algn="l">
              <a:lnSpc>
                <a:spcPct val="104999"/>
              </a:lnSpc>
            </a:pPr>
            <a:r>
              <a:rPr sz="757" kern="100" spc="0">
                <a:solidFill>
                  <a:srgbClr val="000000">
                    <a:alpha val="100000"/>
                  </a:srgbClr>
                </a:solidFill>
                <a:latin typeface="Alibaba PuHuiTi Regular" panose="02010800040101010101" pitchFamily="1" charset="-122"/>
                <a:ea typeface="Alibaba PuHuiTi Regular" panose="02010800040101010101" pitchFamily="1" charset="-122"/>
              </a:rPr>
              <a:t>请在此粘贴或者输入你的文字请在此粘贴或者输入请在此粘贴请在此请在此请在此</a:t>
            </a:r>
          </a:p>
        </p:txBody>
      </p:sp>
      <p:pic>
        <p:nvPicPr>
          <p:cNvPr id="21" name="图片 20">
            <a:extLst>
              <a:ext uri="{FF2B5EF4-FFF2-40B4-BE49-F238E27FC236}">
                <a16:creationId xmlns:a16="http://schemas.microsoft.com/office/drawing/2014/main" id="{FFA8C346-E463-4D0B-8634-F47B5E82E3D4}"/>
              </a:ext>
            </a:extLst>
          </p:cNvPr>
          <p:cNvPicPr>
            <a:picLocks noChangeAspect="1"/>
          </p:cNvPicPr>
          <p:nvPr/>
        </p:nvPicPr>
        <p:blipFill>
          <a:blip r:embed="rId3"/>
          <a:stretch>
            <a:fillRect/>
          </a:stretch>
        </p:blipFill>
        <p:spPr>
          <a:xfrm>
            <a:off x="1063871" y="3058873"/>
            <a:ext cx="815974" cy="33215"/>
          </a:xfrm>
          <a:prstGeom prst="rect">
            <a:avLst/>
          </a:prstGeom>
        </p:spPr>
      </p:pic>
      <p:sp>
        <p:nvSpPr>
          <p:cNvPr id="22" name="文本框 21">
            <a:extLst>
              <a:ext uri="{FF2B5EF4-FFF2-40B4-BE49-F238E27FC236}">
                <a16:creationId xmlns:a16="http://schemas.microsoft.com/office/drawing/2014/main" id="{0DA69A5D-8718-445B-82DE-D4D7978F33C1}"/>
              </a:ext>
            </a:extLst>
          </p:cNvPr>
          <p:cNvSpPr txBox="1"/>
          <p:nvPr/>
        </p:nvSpPr>
        <p:spPr>
          <a:xfrm>
            <a:off x="6130062" y="1754595"/>
            <a:ext cx="1065093" cy="193039"/>
          </a:xfrm>
          <a:prstGeom prst="rect">
            <a:avLst/>
          </a:prstGeom>
        </p:spPr>
        <p:txBody>
          <a:bodyPr anchor="ctr">
            <a:scene3d>
              <a:camera prst="legacyObliqueTopLeft">
                <a:rot lat="0" lon="0" rev="0"/>
              </a:camera>
              <a:lightRig rig="legacyFlat1" dir="tl"/>
            </a:scene3d>
          </a:bodyPr>
          <a:lstStyle/>
          <a:p>
            <a:pPr algn="l">
              <a:lnSpc>
                <a:spcPct val="112500"/>
              </a:lnSpc>
            </a:pPr>
            <a:r>
              <a:rPr sz="1580" kern="1300" spc="26">
                <a:solidFill>
                  <a:srgbClr val="000000">
                    <a:alpha val="100000"/>
                  </a:srgbClr>
                </a:solidFill>
                <a:latin typeface="FZXiHeiI-Z08S" panose="02010800040101010101" pitchFamily="1" charset="-122"/>
                <a:ea typeface="FZXiHeiI-Z08S" panose="02010800040101010101" pitchFamily="1" charset="-122"/>
              </a:rPr>
              <a:t>03</a:t>
            </a:r>
          </a:p>
        </p:txBody>
      </p:sp>
      <p:sp>
        <p:nvSpPr>
          <p:cNvPr id="23" name="文本框 22">
            <a:extLst>
              <a:ext uri="{FF2B5EF4-FFF2-40B4-BE49-F238E27FC236}">
                <a16:creationId xmlns:a16="http://schemas.microsoft.com/office/drawing/2014/main" id="{9FAC4351-10EF-4F47-B723-EDF21444190D}"/>
              </a:ext>
            </a:extLst>
          </p:cNvPr>
          <p:cNvSpPr txBox="1"/>
          <p:nvPr/>
        </p:nvSpPr>
        <p:spPr>
          <a:xfrm>
            <a:off x="6130866" y="2119733"/>
            <a:ext cx="1952747" cy="224645"/>
          </a:xfrm>
          <a:prstGeom prst="rect">
            <a:avLst/>
          </a:prstGeom>
        </p:spPr>
        <p:txBody>
          <a:bodyPr anchor="ctr">
            <a:scene3d>
              <a:camera prst="legacyObliqueTopLeft">
                <a:rot lat="0" lon="0" rev="0"/>
              </a:camera>
              <a:lightRig rig="legacyFlat1" dir="tl"/>
            </a:scene3d>
          </a:bodyPr>
          <a:lstStyle/>
          <a:p>
            <a:pPr algn="l">
              <a:lnSpc>
                <a:spcPct val="104999"/>
              </a:lnSpc>
            </a:pPr>
            <a:r>
              <a:rPr sz="757" kern="100" spc="0">
                <a:solidFill>
                  <a:srgbClr val="000000">
                    <a:alpha val="100000"/>
                  </a:srgbClr>
                </a:solidFill>
                <a:latin typeface="Alibaba PuHuiTi Regular" panose="02010800040101010101" pitchFamily="1" charset="-122"/>
                <a:ea typeface="Alibaba PuHuiTi Regular" panose="02010800040101010101" pitchFamily="1" charset="-122"/>
              </a:rPr>
              <a:t>请在此粘贴或者输入你的文字请在此粘贴或者输入请在此粘贴请在此请在此请在此</a:t>
            </a:r>
          </a:p>
        </p:txBody>
      </p:sp>
      <p:pic>
        <p:nvPicPr>
          <p:cNvPr id="24" name="图片 23">
            <a:extLst>
              <a:ext uri="{FF2B5EF4-FFF2-40B4-BE49-F238E27FC236}">
                <a16:creationId xmlns:a16="http://schemas.microsoft.com/office/drawing/2014/main" id="{9059F3E5-4E0E-428A-A24B-6088D0157F23}"/>
              </a:ext>
            </a:extLst>
          </p:cNvPr>
          <p:cNvPicPr>
            <a:picLocks noChangeAspect="1"/>
          </p:cNvPicPr>
          <p:nvPr/>
        </p:nvPicPr>
        <p:blipFill>
          <a:blip r:embed="rId3"/>
          <a:stretch>
            <a:fillRect/>
          </a:stretch>
        </p:blipFill>
        <p:spPr>
          <a:xfrm>
            <a:off x="6133548" y="2014347"/>
            <a:ext cx="815974" cy="33215"/>
          </a:xfrm>
          <a:prstGeom prst="rect">
            <a:avLst/>
          </a:prstGeom>
        </p:spPr>
      </p:pic>
      <p:sp>
        <p:nvSpPr>
          <p:cNvPr id="25" name="文本框 24">
            <a:extLst>
              <a:ext uri="{FF2B5EF4-FFF2-40B4-BE49-F238E27FC236}">
                <a16:creationId xmlns:a16="http://schemas.microsoft.com/office/drawing/2014/main" id="{1A343E72-2376-4473-ADA8-6C770374A09A}"/>
              </a:ext>
            </a:extLst>
          </p:cNvPr>
          <p:cNvSpPr txBox="1"/>
          <p:nvPr/>
        </p:nvSpPr>
        <p:spPr>
          <a:xfrm>
            <a:off x="6133548" y="2799121"/>
            <a:ext cx="1065093" cy="193039"/>
          </a:xfrm>
          <a:prstGeom prst="rect">
            <a:avLst/>
          </a:prstGeom>
        </p:spPr>
        <p:txBody>
          <a:bodyPr anchor="ctr">
            <a:scene3d>
              <a:camera prst="legacyObliqueTopLeft">
                <a:rot lat="0" lon="0" rev="0"/>
              </a:camera>
              <a:lightRig rig="legacyFlat1" dir="tl"/>
            </a:scene3d>
          </a:bodyPr>
          <a:lstStyle/>
          <a:p>
            <a:pPr algn="l">
              <a:lnSpc>
                <a:spcPct val="112500"/>
              </a:lnSpc>
            </a:pPr>
            <a:r>
              <a:rPr sz="1580" kern="1300" spc="26">
                <a:solidFill>
                  <a:srgbClr val="000000">
                    <a:alpha val="100000"/>
                  </a:srgbClr>
                </a:solidFill>
                <a:latin typeface="FZXiHeiI-Z08S" panose="02010800040101010101" pitchFamily="1" charset="-122"/>
                <a:ea typeface="FZXiHeiI-Z08S" panose="02010800040101010101" pitchFamily="1" charset="-122"/>
              </a:rPr>
              <a:t>04</a:t>
            </a:r>
          </a:p>
        </p:txBody>
      </p:sp>
      <p:sp>
        <p:nvSpPr>
          <p:cNvPr id="26" name="文本框 25">
            <a:extLst>
              <a:ext uri="{FF2B5EF4-FFF2-40B4-BE49-F238E27FC236}">
                <a16:creationId xmlns:a16="http://schemas.microsoft.com/office/drawing/2014/main" id="{9A88E67F-0D98-400A-9099-BD6B3A5B6045}"/>
              </a:ext>
            </a:extLst>
          </p:cNvPr>
          <p:cNvSpPr txBox="1"/>
          <p:nvPr/>
        </p:nvSpPr>
        <p:spPr>
          <a:xfrm>
            <a:off x="6134351" y="3164259"/>
            <a:ext cx="1952747" cy="224645"/>
          </a:xfrm>
          <a:prstGeom prst="rect">
            <a:avLst/>
          </a:prstGeom>
        </p:spPr>
        <p:txBody>
          <a:bodyPr anchor="ctr">
            <a:scene3d>
              <a:camera prst="legacyObliqueTopLeft">
                <a:rot lat="0" lon="0" rev="0"/>
              </a:camera>
              <a:lightRig rig="legacyFlat1" dir="tl"/>
            </a:scene3d>
          </a:bodyPr>
          <a:lstStyle/>
          <a:p>
            <a:pPr algn="l">
              <a:lnSpc>
                <a:spcPct val="104999"/>
              </a:lnSpc>
            </a:pPr>
            <a:r>
              <a:rPr sz="757" kern="100" spc="0">
                <a:solidFill>
                  <a:srgbClr val="000000">
                    <a:alpha val="100000"/>
                  </a:srgbClr>
                </a:solidFill>
                <a:latin typeface="Alibaba PuHuiTi Regular" panose="02010800040101010101" pitchFamily="1" charset="-122"/>
                <a:ea typeface="Alibaba PuHuiTi Regular" panose="02010800040101010101" pitchFamily="1" charset="-122"/>
              </a:rPr>
              <a:t>请在此粘贴或者输入你的文字请在此粘贴或者输入请在此粘贴请在此请在此请在此</a:t>
            </a:r>
          </a:p>
        </p:txBody>
      </p:sp>
      <p:pic>
        <p:nvPicPr>
          <p:cNvPr id="27" name="图片 26">
            <a:extLst>
              <a:ext uri="{FF2B5EF4-FFF2-40B4-BE49-F238E27FC236}">
                <a16:creationId xmlns:a16="http://schemas.microsoft.com/office/drawing/2014/main" id="{EC2D0694-CEF7-4D16-82B9-972F3540DB14}"/>
              </a:ext>
            </a:extLst>
          </p:cNvPr>
          <p:cNvPicPr>
            <a:picLocks noChangeAspect="1"/>
          </p:cNvPicPr>
          <p:nvPr/>
        </p:nvPicPr>
        <p:blipFill>
          <a:blip r:embed="rId3"/>
          <a:stretch>
            <a:fillRect/>
          </a:stretch>
        </p:blipFill>
        <p:spPr>
          <a:xfrm>
            <a:off x="6137033" y="3058873"/>
            <a:ext cx="815974" cy="33215"/>
          </a:xfrm>
          <a:prstGeom prst="rect">
            <a:avLst/>
          </a:prstGeom>
        </p:spPr>
      </p:pic>
    </p:spTree>
    <p:extLst>
      <p:ext uri="{BB962C8B-B14F-4D97-AF65-F5344CB8AC3E}">
        <p14:creationId xmlns:p14="http://schemas.microsoft.com/office/powerpoint/2010/main" val="3956625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0A8DF43-0C69-496C-B4EC-51AB69A5A0C2}"/>
              </a:ext>
            </a:extLst>
          </p:cNvPr>
          <p:cNvSpPr>
            <a:spLocks noGrp="1"/>
          </p:cNvSpPr>
          <p:nvPr>
            <p:ph type="title"/>
          </p:nvPr>
        </p:nvSpPr>
        <p:spPr>
          <a:xfrm>
            <a:off x="838200" y="200746"/>
            <a:ext cx="5747327" cy="644526"/>
          </a:xfrm>
        </p:spPr>
        <p:txBody>
          <a:bodyPr>
            <a:normAutofit fontScale="90000"/>
          </a:bodyPr>
          <a:lstStyle/>
          <a:p>
            <a:endParaRPr lang="zh-CN" altLang="en-US" dirty="0"/>
          </a:p>
        </p:txBody>
      </p:sp>
      <p:sp>
        <p:nvSpPr>
          <p:cNvPr id="7" name="文本框 6">
            <a:extLst>
              <a:ext uri="{FF2B5EF4-FFF2-40B4-BE49-F238E27FC236}">
                <a16:creationId xmlns:a16="http://schemas.microsoft.com/office/drawing/2014/main" id="{18C46AD8-191D-4E37-BF7D-268915EEFB67}"/>
              </a:ext>
            </a:extLst>
          </p:cNvPr>
          <p:cNvSpPr txBox="1"/>
          <p:nvPr/>
        </p:nvSpPr>
        <p:spPr>
          <a:xfrm>
            <a:off x="323273" y="1865745"/>
            <a:ext cx="6797963" cy="369332"/>
          </a:xfrm>
          <a:prstGeom prst="rect">
            <a:avLst/>
          </a:prstGeom>
          <a:noFill/>
        </p:spPr>
        <p:txBody>
          <a:bodyPr wrap="square" rtlCol="0">
            <a:spAutoFit/>
          </a:bodyPr>
          <a:lstStyle/>
          <a:p>
            <a:r>
              <a:rPr lang="zh-CN" altLang="en-US" dirty="0"/>
              <a:t>正文</a:t>
            </a:r>
          </a:p>
        </p:txBody>
      </p:sp>
      <p:sp>
        <p:nvSpPr>
          <p:cNvPr id="3" name="内容占位符 2">
            <a:extLst>
              <a:ext uri="{FF2B5EF4-FFF2-40B4-BE49-F238E27FC236}">
                <a16:creationId xmlns:a16="http://schemas.microsoft.com/office/drawing/2014/main" id="{C5856683-BB1D-46CA-8897-E378AE282840}"/>
              </a:ext>
            </a:extLst>
          </p:cNvPr>
          <p:cNvSpPr>
            <a:spLocks noGrp="1"/>
          </p:cNvSpPr>
          <p:nvPr>
            <p:ph idx="1"/>
          </p:nvPr>
        </p:nvSpPr>
        <p:spPr/>
        <p:txBody>
          <a:bodyPr/>
          <a:lstStyle/>
          <a:p>
            <a:endParaRPr lang="zh-CN" altLang="en-US"/>
          </a:p>
        </p:txBody>
      </p:sp>
    </p:spTree>
    <p:extLst>
      <p:ext uri="{BB962C8B-B14F-4D97-AF65-F5344CB8AC3E}">
        <p14:creationId xmlns:p14="http://schemas.microsoft.com/office/powerpoint/2010/main" val="1727914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9324436-B42E-406B-8B34-C6A6EE49CD40}"/>
              </a:ext>
            </a:extLst>
          </p:cNvPr>
          <p:cNvSpPr txBox="1"/>
          <p:nvPr/>
        </p:nvSpPr>
        <p:spPr>
          <a:xfrm>
            <a:off x="3387805" y="1781892"/>
            <a:ext cx="5949715" cy="1647108"/>
          </a:xfrm>
          <a:prstGeom prst="rect">
            <a:avLst/>
          </a:prstGeom>
        </p:spPr>
        <p:txBody>
          <a:bodyPr anchor="ctr">
            <a:scene3d>
              <a:camera prst="legacyObliqueTopLeft">
                <a:rot lat="0" lon="0" rev="0"/>
              </a:camera>
              <a:lightRig rig="legacyFlat1" dir="tl"/>
            </a:scene3d>
          </a:bodyPr>
          <a:lstStyle/>
          <a:p>
            <a:pPr algn="ctr">
              <a:lnSpc>
                <a:spcPct val="112500"/>
              </a:lnSpc>
            </a:pPr>
            <a:r>
              <a:rPr sz="8333" kern="1300" spc="26" dirty="0">
                <a:solidFill>
                  <a:srgbClr val="FFFFFF">
                    <a:alpha val="52000"/>
                  </a:srgbClr>
                </a:solidFill>
                <a:latin typeface="CKT Kuaile Bold" panose="02010800040101010101" pitchFamily="1" charset="-122"/>
                <a:ea typeface="CKT Kuaile Bold" panose="02010800040101010101" pitchFamily="1" charset="-122"/>
              </a:rPr>
              <a:t>THANKS</a:t>
            </a:r>
          </a:p>
        </p:txBody>
      </p:sp>
      <p:sp>
        <p:nvSpPr>
          <p:cNvPr id="5" name="文本框 4">
            <a:extLst>
              <a:ext uri="{FF2B5EF4-FFF2-40B4-BE49-F238E27FC236}">
                <a16:creationId xmlns:a16="http://schemas.microsoft.com/office/drawing/2014/main" id="{BDC10851-4897-4076-BAD4-ABA1F3CEEED0}"/>
              </a:ext>
            </a:extLst>
          </p:cNvPr>
          <p:cNvSpPr txBox="1"/>
          <p:nvPr/>
        </p:nvSpPr>
        <p:spPr>
          <a:xfrm>
            <a:off x="3841824" y="3429000"/>
            <a:ext cx="5041675" cy="800529"/>
          </a:xfrm>
          <a:prstGeom prst="rect">
            <a:avLst/>
          </a:prstGeom>
        </p:spPr>
        <p:txBody>
          <a:bodyPr anchor="ctr">
            <a:scene3d>
              <a:camera prst="legacyObliqueTopLeft">
                <a:rot lat="0" lon="0" rev="0"/>
              </a:camera>
              <a:lightRig rig="legacyFlat1" dir="tl"/>
            </a:scene3d>
          </a:bodyPr>
          <a:lstStyle/>
          <a:p>
            <a:pPr algn="ctr">
              <a:lnSpc>
                <a:spcPct val="104999"/>
              </a:lnSpc>
            </a:pPr>
            <a:r>
              <a:rPr sz="3200" kern="100" spc="0" dirty="0" err="1">
                <a:solidFill>
                  <a:srgbClr val="FFFFFF">
                    <a:alpha val="100000"/>
                  </a:srgbClr>
                </a:solidFill>
                <a:latin typeface="Alibaba PuHuiTi Regular" panose="02010800040101010101" pitchFamily="1" charset="-122"/>
                <a:ea typeface="Alibaba PuHuiTi Regular" panose="02010800040101010101" pitchFamily="1" charset="-122"/>
              </a:rPr>
              <a:t>感谢观看</a:t>
            </a:r>
            <a:endParaRPr sz="3200" kern="100" spc="0" dirty="0">
              <a:solidFill>
                <a:srgbClr val="FFFFFF">
                  <a:alpha val="100000"/>
                </a:srgbClr>
              </a:solidFill>
              <a:latin typeface="Alibaba PuHuiTi Regular" panose="02010800040101010101" pitchFamily="1" charset="-122"/>
              <a:ea typeface="Alibaba PuHuiTi Regular" panose="02010800040101010101" pitchFamily="1" charset="-122"/>
            </a:endParaRPr>
          </a:p>
        </p:txBody>
      </p:sp>
    </p:spTree>
    <p:extLst>
      <p:ext uri="{BB962C8B-B14F-4D97-AF65-F5344CB8AC3E}">
        <p14:creationId xmlns:p14="http://schemas.microsoft.com/office/powerpoint/2010/main" val="233089214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12</Words>
  <Application>Microsoft Office PowerPoint</Application>
  <PresentationFormat>宽屏</PresentationFormat>
  <Paragraphs>11</Paragraphs>
  <Slides>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Alibaba PuHuiTi Regular</vt:lpstr>
      <vt:lpstr>CKT Kuaile Bold</vt:lpstr>
      <vt:lpstr>FZXiHeiI-Z08S</vt:lpstr>
      <vt:lpstr>等线</vt:lpstr>
      <vt:lpstr>等线 Light</vt:lpstr>
      <vt:lpstr>Arial</vt:lpstr>
      <vt:lpstr>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cp:revision>
  <dcterms:created xsi:type="dcterms:W3CDTF">2024-03-01T03:25:28Z</dcterms:created>
  <dcterms:modified xsi:type="dcterms:W3CDTF">2024-10-24T06:56:15Z</dcterms:modified>
</cp:coreProperties>
</file>