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0CCEFE-7D8E-4F7E-AAC8-D1016E2CE0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1720BC9-FECB-4714-A9E1-B272110FC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EADA33-771E-42F0-9A46-686355918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D636EE-A31B-4DF9-884D-E90F76491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99B8C3-DB16-43B9-BA24-231FAC42B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044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BC5F0F-233A-462E-91F7-135A4AEDF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FF4E419-4C36-4387-A8B3-6FC2353C3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13B75E-9326-4FCA-962B-EC4DCE217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E1749A-C252-42C3-8AC0-2055E1185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D9595E-3906-4B31-9E1A-DE66D8F5F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414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01663D1-3CD4-44CB-9B5E-F069884A85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8BC936-4E1F-403F-9FC2-94C5C21CF1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4A47CE-4BE8-4D54-9E03-2A44E1FA8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895A34-FF51-4F32-BBE4-F383371B5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ABE2A8-AC67-4335-91A0-19DBCA542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289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561B99-295B-433F-B52C-98054CBD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3FC476-C057-413E-938D-3A2362B55A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B83322-632F-40A5-91C0-BA80FFD6E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A3910E-FBD1-43CF-AE70-BE2963EA5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B18AE7-6955-4D1A-894D-6FCAD8BE7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997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DBC685-EEDC-4E47-AD49-998FE758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116F18-C559-4048-AE20-C9DCCF3DD6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01F1AC-41E8-478D-B947-7E1FD4DB6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E3523B-A0B2-4BE4-865C-3EA5367A4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14CDFF-12EF-4B3F-B757-958221089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456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6B9B84-6BDC-4D82-A2CE-C11700F98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52DF02-F2FD-4335-95EB-EFE016EA4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5A3834D-5802-4AF2-9F09-3F66ACC22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5F83CFE-16A1-4392-A240-612D861D6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5F4EB9-4E23-4BEF-8C97-3D69038B5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7549CE-5218-4B21-8063-9A538B3AE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446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9A6E0F-2219-41C2-B6AE-1D896F0C1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F5D6EB-E3E4-4F3A-9F3C-6ABA3999F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DEE26E7-B128-488E-B435-2D7ABA0746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534981E-D2F3-4FDD-A866-3EC1CB903F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5C12444-CA50-48C1-B6F0-C651B49306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82C4738-8C43-4683-A2E7-24C018328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3454E41-1D89-4032-BF08-35B395FBC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2B2047D-9B6F-4400-841F-D0FB63B4C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133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E5D0BF-49D2-42A1-94FD-CECAC8C64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E3765BD-D38D-4A42-82DD-399C3CB17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3538D4D-CF6F-483E-925E-DA8073A84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DEDABD7-AE6A-44FC-BF15-6CE49E3EC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35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6C87829-2509-4A56-8F76-4B367B1AB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C0C5464-FC4E-461A-873C-C6A9E2276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8B1CD91-0564-4CEC-8757-5E4F983FD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523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E4F017-8FA3-4E80-9955-396D23D9A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5F935B-2457-492B-9EEF-E68A3D90DE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7A06CA0-74F8-45BC-B1F1-4B48EE3C4E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75013B2-2FE1-4F49-9428-4FBF3AABE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CD56BD-285A-4297-9F9F-BEF7E3971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8C80FB-3436-4AF6-AA3B-65EC60BA2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063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BD333B-AD6A-4349-AB85-C0E864C0B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81F140-B40D-4BA3-AD53-7C34E2E4B2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7245B7D-B511-40EA-8E7F-3E72E5E957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316D2EF-9E4B-4AA5-89DF-422B2322C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60A1C6A-B5B0-40FC-A80F-8ABBEF983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F817F4F-612D-4719-B244-4B69698D4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315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9C457BC-8E85-423E-A117-05B1EBF85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22C216-3D56-482D-83B6-E0BDE4C6E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DB2592-4F46-4037-8E2A-82B5362D85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D28BC-D1CC-4853-A17D-042ACB7CBFC0}" type="datetimeFigureOut">
              <a:rPr lang="zh-CN" altLang="en-US" smtClean="0"/>
              <a:t>2024/10/24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4EC197-91BA-4EFA-A0CD-0837637097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98D0A7-17A8-49C2-9AA3-27B230C98C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369D0-F9A6-4037-8758-65A51BB8E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23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3DF552-A332-4124-BA74-E3D85B5D77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127" y="1939636"/>
            <a:ext cx="7130473" cy="1867911"/>
          </a:xfrm>
        </p:spPr>
        <p:txBody>
          <a:bodyPr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8926B3E-7857-4C9F-B313-744BD61ED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127" y="4257965"/>
            <a:ext cx="7130473" cy="628072"/>
          </a:xfrm>
        </p:spPr>
        <p:txBody>
          <a:bodyPr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348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2F51B3-5213-46B4-AAC0-EEF2FB70C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836" y="23380"/>
            <a:ext cx="10515600" cy="1325563"/>
          </a:xfrm>
        </p:spPr>
        <p:txBody>
          <a:bodyPr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542CB1-AC87-4789-B089-62FA3D3B2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87248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062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E9A622-553F-45E9-8306-E95422AA8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8109" y="0"/>
            <a:ext cx="5848927" cy="129330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D94B04-353B-42DF-86E1-D053BF211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1456170"/>
            <a:ext cx="10515600" cy="4351338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0569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E9A622-553F-45E9-8306-E95422AA8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8109" y="0"/>
            <a:ext cx="5848927" cy="129330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D94B04-353B-42DF-86E1-D053BF211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1456170"/>
            <a:ext cx="10515600" cy="4351338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071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845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D46AE1-C7C1-4E7F-9D71-954CE9733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68179"/>
            <a:ext cx="10515600" cy="1325563"/>
          </a:xfrm>
        </p:spPr>
        <p:txBody>
          <a:bodyPr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030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created xsi:type="dcterms:W3CDTF">2024-02-28T07:42:24Z</dcterms:created>
  <dcterms:modified xsi:type="dcterms:W3CDTF">2024-10-24T07:03:24Z</dcterms:modified>
</cp:coreProperties>
</file>